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1" roundtripDataSignature="AMtx7miAKpmeFraorfaxaWoWR56Kz8MT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111"/>
    <a:srgbClr val="7E0000"/>
    <a:srgbClr val="6C3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21" Type="http://customschemas.google.com/relationships/presentationmetadata" Target="metadata"/><Relationship Id="rId7" Type="http://schemas.openxmlformats.org/officeDocument/2006/relationships/notesMaster" Target="notesMasters/notesMaster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23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368414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>
            <a:extLst>
              <a:ext uri="{FF2B5EF4-FFF2-40B4-BE49-F238E27FC236}">
                <a16:creationId xmlns:a16="http://schemas.microsoft.com/office/drawing/2014/main" id="{40F57643-4C97-BC53-5BCE-0BB14B1593D0}"/>
              </a:ext>
            </a:extLst>
          </p:cNvPr>
          <p:cNvSpPr/>
          <p:nvPr/>
        </p:nvSpPr>
        <p:spPr>
          <a:xfrm>
            <a:off x="0" y="1098054"/>
            <a:ext cx="12191998" cy="68309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6" name="Google Shape;86;p1"/>
          <p:cNvSpPr txBox="1">
            <a:spLocks noGrp="1"/>
          </p:cNvSpPr>
          <p:nvPr>
            <p:ph type="ctrTitle"/>
          </p:nvPr>
        </p:nvSpPr>
        <p:spPr>
          <a:xfrm>
            <a:off x="874246" y="2052109"/>
            <a:ext cx="10876326" cy="20682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SzPts val="4600"/>
            </a:pPr>
            <a:r>
              <a:rPr lang="en-US" sz="4600" b="1" dirty="0"/>
              <a:t>TITLE PRESENTATION</a:t>
            </a:r>
          </a:p>
        </p:txBody>
      </p:sp>
      <p:sp>
        <p:nvSpPr>
          <p:cNvPr id="87" name="Google Shape;87;p1"/>
          <p:cNvSpPr txBox="1">
            <a:spLocks noGrp="1"/>
          </p:cNvSpPr>
          <p:nvPr>
            <p:ph type="subTitle" idx="1"/>
          </p:nvPr>
        </p:nvSpPr>
        <p:spPr>
          <a:xfrm>
            <a:off x="253780" y="4391335"/>
            <a:ext cx="11684438" cy="1371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SzPct val="100000"/>
            </a:pPr>
            <a:r>
              <a:rPr lang="en-GB" cap="small" dirty="0"/>
              <a:t>       </a:t>
            </a:r>
            <a:r>
              <a:rPr lang="it-IT" cap="small" dirty="0"/>
              <a:t>name </a:t>
            </a:r>
            <a:r>
              <a:rPr lang="it-IT" cap="small" dirty="0" err="1"/>
              <a:t>surname</a:t>
            </a:r>
            <a:r>
              <a:rPr lang="it-IT" i="1" baseline="30000" dirty="0" err="1"/>
              <a:t>a</a:t>
            </a:r>
            <a:r>
              <a:rPr lang="it-IT" cap="small" dirty="0"/>
              <a:t>, name </a:t>
            </a:r>
            <a:r>
              <a:rPr lang="it-IT" cap="small" dirty="0" err="1"/>
              <a:t>surname</a:t>
            </a:r>
            <a:r>
              <a:rPr lang="it-IT" i="1" baseline="30000" dirty="0" err="1"/>
              <a:t>b</a:t>
            </a:r>
            <a:r>
              <a:rPr lang="it-IT" cap="small" dirty="0"/>
              <a:t>, name </a:t>
            </a:r>
            <a:r>
              <a:rPr lang="it-IT" cap="small" dirty="0" err="1"/>
              <a:t>surname</a:t>
            </a:r>
            <a:r>
              <a:rPr lang="it-IT" i="1" baseline="30000" dirty="0" err="1"/>
              <a:t>c</a:t>
            </a:r>
            <a:endParaRPr baseline="30000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i="1" baseline="30000" dirty="0"/>
              <a:t>a </a:t>
            </a:r>
            <a:r>
              <a:rPr lang="it-IT" i="1" dirty="0"/>
              <a:t>University of…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it-IT" i="1" baseline="30000" dirty="0"/>
              <a:t>b </a:t>
            </a:r>
            <a:r>
              <a:rPr lang="it-IT" i="1" dirty="0"/>
              <a:t>University of… </a:t>
            </a:r>
          </a:p>
          <a:p>
            <a:pPr marL="0" indent="0">
              <a:buSzPct val="100000"/>
            </a:pPr>
            <a:r>
              <a:rPr lang="it-IT" i="1" baseline="30000" dirty="0"/>
              <a:t>c </a:t>
            </a:r>
            <a:r>
              <a:rPr lang="it-IT" i="1" dirty="0"/>
              <a:t>University of… </a:t>
            </a: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i="1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CCD43DC3-2308-DF1C-CFAD-0E7D66A1D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255" y="105614"/>
            <a:ext cx="866775" cy="875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ABCB3C30-2C66-E0E9-31A2-AB6092CBCE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3797" y="104566"/>
            <a:ext cx="866775" cy="88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1C8B10B7-5DE9-7283-3311-98C398F42363}"/>
              </a:ext>
            </a:extLst>
          </p:cNvPr>
          <p:cNvSpPr/>
          <p:nvPr/>
        </p:nvSpPr>
        <p:spPr>
          <a:xfrm>
            <a:off x="2" y="1207434"/>
            <a:ext cx="12191998" cy="464326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34" name="Picture 10">
            <a:extLst>
              <a:ext uri="{FF2B5EF4-FFF2-40B4-BE49-F238E27FC236}">
                <a16:creationId xmlns:a16="http://schemas.microsoft.com/office/drawing/2014/main" id="{558176D0-6A2E-7883-4AA3-E700CDFED5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38" y="1144625"/>
            <a:ext cx="2067931" cy="56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Google Shape;88;p1"/>
          <p:cNvSpPr/>
          <p:nvPr/>
        </p:nvSpPr>
        <p:spPr>
          <a:xfrm>
            <a:off x="3620655" y="1131840"/>
            <a:ext cx="8571343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b="1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DIGITAL, ENVIRONMENTAL, AND SOCIAL TRANSFORMATION: CHALLENGES AND PERSPECTIVES </a:t>
            </a:r>
            <a:r>
              <a:rPr lang="en-US" sz="1600" b="1" i="1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September 28th and 29th, 2023, Messina - Italy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CF105F18-1D9E-81A8-7EB6-DFBEC312C48C}"/>
              </a:ext>
            </a:extLst>
          </p:cNvPr>
          <p:cNvSpPr/>
          <p:nvPr/>
        </p:nvSpPr>
        <p:spPr>
          <a:xfrm>
            <a:off x="0" y="6132945"/>
            <a:ext cx="12192000" cy="8312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ED41121-6A8F-DA53-A1C0-8B7F373A2C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675" y="104844"/>
            <a:ext cx="8667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6F1C2665-9C49-D1C4-F28C-C67DD3178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15" y="104844"/>
            <a:ext cx="8667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19;p3"/>
          <p:cNvSpPr txBox="1"/>
          <p:nvPr/>
        </p:nvSpPr>
        <p:spPr>
          <a:xfrm>
            <a:off x="1540109" y="6441982"/>
            <a:ext cx="6048261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REDISCOVERING LOCAL ROOTS AND INTERACTIONS IN MANAGEMENT</a:t>
            </a:r>
          </a:p>
        </p:txBody>
      </p:sp>
      <p:sp>
        <p:nvSpPr>
          <p:cNvPr id="5" name="Google Shape;120;p3">
            <a:extLst>
              <a:ext uri="{FF2B5EF4-FFF2-40B4-BE49-F238E27FC236}">
                <a16:creationId xmlns:a16="http://schemas.microsoft.com/office/drawing/2014/main" id="{8246AF6B-76FF-63FD-A8AB-F87A27AE4CEC}"/>
              </a:ext>
            </a:extLst>
          </p:cNvPr>
          <p:cNvSpPr txBox="1"/>
          <p:nvPr/>
        </p:nvSpPr>
        <p:spPr>
          <a:xfrm>
            <a:off x="8954551" y="6361699"/>
            <a:ext cx="2460096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US" sz="1200" b="1" dirty="0">
                <a:solidFill>
                  <a:schemeClr val="bg1"/>
                </a:solidFill>
              </a:rPr>
              <a:t>June 29</a:t>
            </a:r>
            <a:r>
              <a:rPr lang="en-US" sz="1200" b="1" baseline="30000" dirty="0">
                <a:solidFill>
                  <a:schemeClr val="bg1"/>
                </a:solidFill>
              </a:rPr>
              <a:t>h</a:t>
            </a:r>
            <a:r>
              <a:rPr lang="en-US" sz="1200" b="1" dirty="0">
                <a:solidFill>
                  <a:schemeClr val="bg1"/>
                </a:solidFill>
              </a:rPr>
              <a:t> and 30</a:t>
            </a:r>
            <a:r>
              <a:rPr lang="en-US" sz="1200" b="1" baseline="30000" dirty="0">
                <a:solidFill>
                  <a:schemeClr val="bg1"/>
                </a:solidFill>
              </a:rPr>
              <a:t>th</a:t>
            </a:r>
            <a:r>
              <a:rPr lang="en-US" sz="1200" b="1" dirty="0">
                <a:solidFill>
                  <a:schemeClr val="bg1"/>
                </a:solidFill>
              </a:rPr>
              <a:t> 2023</a:t>
            </a:r>
          </a:p>
          <a:p>
            <a:pPr algn="r"/>
            <a:r>
              <a:rPr lang="en-US" sz="1200" b="1" dirty="0">
                <a:solidFill>
                  <a:schemeClr val="bg1"/>
                </a:solidFill>
              </a:rPr>
              <a:t>Bari, Italy</a:t>
            </a:r>
            <a:endParaRPr sz="12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D2EB098B-BAB6-D43A-0124-5D764E035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487"/>
            <a:ext cx="10515600" cy="1325563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885571AC-444D-D61D-144F-EEDF71630A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E044A092-DD31-AF0A-9448-849F60F13F1D}"/>
              </a:ext>
            </a:extLst>
          </p:cNvPr>
          <p:cNvSpPr/>
          <p:nvPr/>
        </p:nvSpPr>
        <p:spPr>
          <a:xfrm>
            <a:off x="2" y="6176963"/>
            <a:ext cx="12191998" cy="68309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99046B5-4DAE-B8F2-C0EB-2A285022D396}"/>
              </a:ext>
            </a:extLst>
          </p:cNvPr>
          <p:cNvSpPr/>
          <p:nvPr/>
        </p:nvSpPr>
        <p:spPr>
          <a:xfrm>
            <a:off x="4" y="6286343"/>
            <a:ext cx="12191998" cy="464326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id="{ABD6E03F-42B6-B30C-09BA-2AE805AE0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40" y="6223534"/>
            <a:ext cx="2067931" cy="56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Google Shape;88;p1">
            <a:extLst>
              <a:ext uri="{FF2B5EF4-FFF2-40B4-BE49-F238E27FC236}">
                <a16:creationId xmlns:a16="http://schemas.microsoft.com/office/drawing/2014/main" id="{468ECF3B-14D8-285B-4426-34826C3BE554}"/>
              </a:ext>
            </a:extLst>
          </p:cNvPr>
          <p:cNvSpPr/>
          <p:nvPr/>
        </p:nvSpPr>
        <p:spPr>
          <a:xfrm>
            <a:off x="3608040" y="6239422"/>
            <a:ext cx="4825893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500" b="1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DIGITAL, ENVIRONMENTAL, AND SOCIAL TRANSFORMATION: CHALLENGES AND PERSPECTIVES</a:t>
            </a:r>
            <a:endParaRPr lang="en-US" sz="1500" b="1" i="1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CBB05ED7-5C26-C07F-F1C8-0F50F529A0FE}"/>
              </a:ext>
            </a:extLst>
          </p:cNvPr>
          <p:cNvSpPr txBox="1"/>
          <p:nvPr/>
        </p:nvSpPr>
        <p:spPr>
          <a:xfrm>
            <a:off x="9520382" y="6256896"/>
            <a:ext cx="3179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September 28th and 29th, 2023, Messina - Italy</a:t>
            </a:r>
            <a:endParaRPr lang="it-IT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B4293E87-4CC5-D76B-116F-1D9CA6746DA1}"/>
              </a:ext>
            </a:extLst>
          </p:cNvPr>
          <p:cNvSpPr/>
          <p:nvPr/>
        </p:nvSpPr>
        <p:spPr>
          <a:xfrm>
            <a:off x="554182" y="1539070"/>
            <a:ext cx="11102109" cy="10636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dcfbe66-62f7-4f72-8c42-44b1576cc5a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ECE6E906E60EC4986EC801A254AD60C" ma:contentTypeVersion="15" ma:contentTypeDescription="Creare un nuovo documento." ma:contentTypeScope="" ma:versionID="6757f66ec4ed91522e72c96d9af0875c">
  <xsd:schema xmlns:xsd="http://www.w3.org/2001/XMLSchema" xmlns:xs="http://www.w3.org/2001/XMLSchema" xmlns:p="http://schemas.microsoft.com/office/2006/metadata/properties" xmlns:ns3="b835db52-8b8a-44b6-b3df-aea2519a395c" xmlns:ns4="6dcfbe66-62f7-4f72-8c42-44b1576cc5ab" targetNamespace="http://schemas.microsoft.com/office/2006/metadata/properties" ma:root="true" ma:fieldsID="782353bad9cadf5df7d80fe9018c7c31" ns3:_="" ns4:_="">
    <xsd:import namespace="b835db52-8b8a-44b6-b3df-aea2519a395c"/>
    <xsd:import namespace="6dcfbe66-62f7-4f72-8c42-44b1576cc5a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5db52-8b8a-44b6-b3df-aea2519a39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fbe66-62f7-4f72-8c42-44b1576cc5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466C1D-3BDA-4145-8FD0-E610C905BB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1D5ACA4-555F-4BE6-8970-B2F548477B71}">
  <ds:schemaRefs>
    <ds:schemaRef ds:uri="b835db52-8b8a-44b6-b3df-aea2519a395c"/>
    <ds:schemaRef ds:uri="http://purl.org/dc/terms/"/>
    <ds:schemaRef ds:uri="http://purl.org/dc/dcmitype/"/>
    <ds:schemaRef ds:uri="6dcfbe66-62f7-4f72-8c42-44b1576cc5ab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DEA72FF-0040-436F-9A58-53BCD88239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35db52-8b8a-44b6-b3df-aea2519a395c"/>
    <ds:schemaRef ds:uri="6dcfbe66-62f7-4f72-8c42-44b1576cc5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8967</TotalTime>
  <Words>80</Words>
  <Application>Microsoft Office PowerPoint</Application>
  <PresentationFormat>Widescreen</PresentationFormat>
  <Paragraphs>11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di Office</vt:lpstr>
      <vt:lpstr>TITLE PRESENTATION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Angelo Bonfanti</dc:creator>
  <cp:lastModifiedBy>Alessandra Costa</cp:lastModifiedBy>
  <cp:revision>68</cp:revision>
  <dcterms:created xsi:type="dcterms:W3CDTF">2020-05-23T06:54:51Z</dcterms:created>
  <dcterms:modified xsi:type="dcterms:W3CDTF">2023-09-14T15:07:27Z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0x0101008ECE6E906E60EC4986EC801A254AD60C</vt:lpwstr>
  </property>
</Properties>
</file>